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VEO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0" y="365125"/>
            <a:ext cx="3858449" cy="196275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4316825" y="590820"/>
            <a:ext cx="7036975" cy="1757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Versatile Emerging Infectious Disease Observatory</a:t>
            </a:r>
            <a:endParaRPr lang="en-GB" sz="28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77512" y="2383801"/>
            <a:ext cx="7036975" cy="3376108"/>
          </a:xfrm>
        </p:spPr>
        <p:txBody>
          <a:bodyPr>
            <a:normAutofit/>
          </a:bodyPr>
          <a:lstStyle/>
          <a:p>
            <a:pPr algn="ctr"/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en-US" dirty="0" smtClean="0">
                <a:solidFill>
                  <a:srgbClr val="0070C0"/>
                </a:solidFill>
                <a:latin typeface="+mn-lt"/>
              </a:rPr>
              <a:t>Title</a:t>
            </a:r>
            <a:br>
              <a:rPr lang="en-US" dirty="0" smtClean="0">
                <a:solidFill>
                  <a:srgbClr val="0070C0"/>
                </a:solidFill>
                <a:latin typeface="+mn-lt"/>
              </a:rPr>
            </a:br>
            <a:r>
              <a:rPr lang="en-US" dirty="0" smtClean="0">
                <a:solidFill>
                  <a:srgbClr val="0070C0"/>
                </a:solidFill>
                <a:latin typeface="+mn-lt"/>
              </a:rPr>
              <a:t>Presenter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/>
              <a:t/>
            </a:r>
            <a:br>
              <a:rPr lang="nl-NL" sz="3600" dirty="0" smtClean="0"/>
            </a:br>
            <a:endParaRPr lang="en-GB" sz="36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884893" y="6248400"/>
            <a:ext cx="5098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This </a:t>
            </a: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work is supported by European Union’s Horizon 2020 research and innovation </a:t>
            </a:r>
            <a:r>
              <a:rPr lang="en-US" sz="1400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programme</a:t>
            </a: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under Grant No. 874735 (VEO</a:t>
            </a:r>
            <a:r>
              <a:rPr lang="en-US" sz="1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702" y="6347043"/>
            <a:ext cx="487680" cy="3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6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8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74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8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6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63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52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Slide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313" y="6355617"/>
            <a:ext cx="714487" cy="36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24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46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3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6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9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6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7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1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7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F28D-E487-4B01-9D8E-DA0D92425A5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VEO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7EA4A-3F0A-4445-8B1B-F733A964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5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E1327-D601-4327-85CF-F4DE73558DA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41BEE-6FA9-4CA1-86F4-ED20E2561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3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3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Edward Skiby</dc:creator>
  <cp:lastModifiedBy>Jeffrey Edward Skiby</cp:lastModifiedBy>
  <cp:revision>2</cp:revision>
  <dcterms:created xsi:type="dcterms:W3CDTF">2020-02-28T07:01:34Z</dcterms:created>
  <dcterms:modified xsi:type="dcterms:W3CDTF">2020-02-28T08:13:19Z</dcterms:modified>
</cp:coreProperties>
</file>